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3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686020-E652-4307-A4F3-EC090383D2F0}" v="1" dt="2023-06-06T06:41:21.4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1686020-E652-4307-A4F3-EC090383D2F0}"/>
    <pc:docChg chg="modSld">
      <pc:chgData name="Narelle Wheaton" userId="6e1b2b30-480e-4f91-806b-6735d5b9e446" providerId="ADAL" clId="{91686020-E652-4307-A4F3-EC090383D2F0}" dt="2023-06-06T06:41:21.472" v="0" actId="207"/>
      <pc:docMkLst>
        <pc:docMk/>
      </pc:docMkLst>
      <pc:sldChg chg="modSp">
        <pc:chgData name="Narelle Wheaton" userId="6e1b2b30-480e-4f91-806b-6735d5b9e446" providerId="ADAL" clId="{91686020-E652-4307-A4F3-EC090383D2F0}" dt="2023-06-06T06:41:21.472" v="0" actId="207"/>
        <pc:sldMkLst>
          <pc:docMk/>
          <pc:sldMk cId="0" sldId="256"/>
        </pc:sldMkLst>
        <pc:spChg chg="mod">
          <ac:chgData name="Narelle Wheaton" userId="6e1b2b30-480e-4f91-806b-6735d5b9e446" providerId="ADAL" clId="{91686020-E652-4307-A4F3-EC090383D2F0}" dt="2023-06-06T06:41:21.472" v="0" actId="207"/>
          <ac:spMkLst>
            <pc:docMk/>
            <pc:sldMk cId="0" sldId="256"/>
            <ac:spMk id="3076" creationId="{A0231988-5B22-C737-988C-9EFCBA075141}"/>
          </ac:spMkLst>
        </pc:spChg>
      </pc:sldChg>
      <pc:sldChg chg="modSp">
        <pc:chgData name="Narelle Wheaton" userId="6e1b2b30-480e-4f91-806b-6735d5b9e446" providerId="ADAL" clId="{91686020-E652-4307-A4F3-EC090383D2F0}" dt="2023-06-06T06:41:21.472" v="0" actId="207"/>
        <pc:sldMkLst>
          <pc:docMk/>
          <pc:sldMk cId="0" sldId="257"/>
        </pc:sldMkLst>
        <pc:spChg chg="mod">
          <ac:chgData name="Narelle Wheaton" userId="6e1b2b30-480e-4f91-806b-6735d5b9e446" providerId="ADAL" clId="{91686020-E652-4307-A4F3-EC090383D2F0}" dt="2023-06-06T06:41:21.472" v="0" actId="207"/>
          <ac:spMkLst>
            <pc:docMk/>
            <pc:sldMk cId="0" sldId="257"/>
            <ac:spMk id="5124" creationId="{E98B99A4-1B9D-3E8E-D2A3-9C639E9BF894}"/>
          </ac:spMkLst>
        </pc:spChg>
      </pc:sldChg>
      <pc:sldChg chg="modSp">
        <pc:chgData name="Narelle Wheaton" userId="6e1b2b30-480e-4f91-806b-6735d5b9e446" providerId="ADAL" clId="{91686020-E652-4307-A4F3-EC090383D2F0}" dt="2023-06-06T06:41:21.472" v="0" actId="207"/>
        <pc:sldMkLst>
          <pc:docMk/>
          <pc:sldMk cId="0" sldId="258"/>
        </pc:sldMkLst>
        <pc:spChg chg="mod">
          <ac:chgData name="Narelle Wheaton" userId="6e1b2b30-480e-4f91-806b-6735d5b9e446" providerId="ADAL" clId="{91686020-E652-4307-A4F3-EC090383D2F0}" dt="2023-06-06T06:41:21.472" v="0" actId="207"/>
          <ac:spMkLst>
            <pc:docMk/>
            <pc:sldMk cId="0" sldId="258"/>
            <ac:spMk id="7171" creationId="{09EC7FFF-AF53-DE53-4C8C-DA744535A761}"/>
          </ac:spMkLst>
        </pc:spChg>
      </pc:sldChg>
      <pc:sldChg chg="modSp">
        <pc:chgData name="Narelle Wheaton" userId="6e1b2b30-480e-4f91-806b-6735d5b9e446" providerId="ADAL" clId="{91686020-E652-4307-A4F3-EC090383D2F0}" dt="2023-06-06T06:41:21.472" v="0" actId="207"/>
        <pc:sldMkLst>
          <pc:docMk/>
          <pc:sldMk cId="0" sldId="259"/>
        </pc:sldMkLst>
        <pc:spChg chg="mod">
          <ac:chgData name="Narelle Wheaton" userId="6e1b2b30-480e-4f91-806b-6735d5b9e446" providerId="ADAL" clId="{91686020-E652-4307-A4F3-EC090383D2F0}" dt="2023-06-06T06:41:21.472" v="0" actId="207"/>
          <ac:spMkLst>
            <pc:docMk/>
            <pc:sldMk cId="0" sldId="259"/>
            <ac:spMk id="9220" creationId="{75298B2B-F9DD-04D6-A8AA-7E22367C886E}"/>
          </ac:spMkLst>
        </pc:spChg>
      </pc:sldChg>
      <pc:sldChg chg="modSp">
        <pc:chgData name="Narelle Wheaton" userId="6e1b2b30-480e-4f91-806b-6735d5b9e446" providerId="ADAL" clId="{91686020-E652-4307-A4F3-EC090383D2F0}" dt="2023-06-06T06:41:21.472" v="0" actId="207"/>
        <pc:sldMkLst>
          <pc:docMk/>
          <pc:sldMk cId="0" sldId="260"/>
        </pc:sldMkLst>
        <pc:spChg chg="mod">
          <ac:chgData name="Narelle Wheaton" userId="6e1b2b30-480e-4f91-806b-6735d5b9e446" providerId="ADAL" clId="{91686020-E652-4307-A4F3-EC090383D2F0}" dt="2023-06-06T06:41:21.472" v="0" actId="207"/>
          <ac:spMkLst>
            <pc:docMk/>
            <pc:sldMk cId="0" sldId="260"/>
            <ac:spMk id="11268" creationId="{8208CEAC-CBF5-086B-9D34-24D7AB9F80B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3616CC4-2380-D240-45B3-8FF1E863750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5AFD934-6F6D-B86E-297B-F123FAA243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910203F-A93A-22FA-04A0-4F95DB346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34D273C-9CCD-06C4-3F56-167942D54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22D1D95-B0D6-8960-4CA4-D9F5B450E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51D2F02-CD56-05A5-384A-0DA48006B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D176BAB4-2D88-D5CB-CA90-710230BE40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19C220D-CCAB-76F1-CB19-665B0DAA95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32BD9BFE-2031-F1A9-9026-718DC0A32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BEDDC540-B8FC-B855-E3C0-B601A6CF5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8C60716A-0D5C-87DD-620D-50E664CA0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5231AA74-5F24-966A-2AFF-FE150F521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CDC6B411-39EA-EADF-D8A8-7B7CF18801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E08A52D2-866C-7BE8-1A64-4138BF28F6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2555D24-3FBE-14B1-B5EF-91BD6ACC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3D3597B2-2D50-A558-BFF9-98FD47B16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EFBA1F80-0317-9A25-B71D-3C0644015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DB2A0576-ECDB-A79C-5ABD-D8E07057C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C7B75953-4A03-7129-26FA-9282EA5389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B9D5F4FB-AB2B-494C-0403-D0170DB6B7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>
            <a:extLst>
              <a:ext uri="{FF2B5EF4-FFF2-40B4-BE49-F238E27FC236}">
                <a16:creationId xmlns:a16="http://schemas.microsoft.com/office/drawing/2014/main" id="{821E3C56-66AF-1CB7-A2FE-8F07F3629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1027">
            <a:extLst>
              <a:ext uri="{FF2B5EF4-FFF2-40B4-BE49-F238E27FC236}">
                <a16:creationId xmlns:a16="http://schemas.microsoft.com/office/drawing/2014/main" id="{A6655690-39B6-5A5E-42F9-3DE075627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4</a:t>
            </a:r>
          </a:p>
        </p:txBody>
      </p:sp>
      <p:sp>
        <p:nvSpPr>
          <p:cNvPr id="10244" name="Rectangle 1028">
            <a:extLst>
              <a:ext uri="{FF2B5EF4-FFF2-40B4-BE49-F238E27FC236}">
                <a16:creationId xmlns:a16="http://schemas.microsoft.com/office/drawing/2014/main" id="{02F86531-4C5A-2410-A2C4-39200D573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1029">
            <a:extLst>
              <a:ext uri="{FF2B5EF4-FFF2-40B4-BE49-F238E27FC236}">
                <a16:creationId xmlns:a16="http://schemas.microsoft.com/office/drawing/2014/main" id="{FF04C0AC-F947-8C35-FF45-9A1B2443A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1030">
            <a:extLst>
              <a:ext uri="{FF2B5EF4-FFF2-40B4-BE49-F238E27FC236}">
                <a16:creationId xmlns:a16="http://schemas.microsoft.com/office/drawing/2014/main" id="{E308EA1A-BC39-958D-0BCC-BB685754B8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1031">
            <a:extLst>
              <a:ext uri="{FF2B5EF4-FFF2-40B4-BE49-F238E27FC236}">
                <a16:creationId xmlns:a16="http://schemas.microsoft.com/office/drawing/2014/main" id="{D9B31E88-B524-4BA3-85A4-CB3801AC7F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CB08A074-23CE-46C5-1930-D681076F9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774159E-1B8E-4A4A-4413-5C41E3AC5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5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25E27FF1-4F40-3040-2FAF-058DD4E59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CFE7FE57-AC63-95A5-B4A1-F7A64F234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5A03AEF3-8C9A-5DB0-5005-42393F4CF9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8D94B110-8BBB-9DCC-37DE-7FEEF43E02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D78B7-3188-F41F-3538-44E304DCE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4B94D1-5429-7ED7-3A69-F4AA3230D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CCE03-B373-8861-163B-21AE9D716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C9925-1BFB-40C7-856F-2BEA0A30A4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8111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FAAFA-3CE3-F5EF-3442-6BD55289C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DB580-8973-8A2C-A922-00D8F8E27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C58E3-149D-35B4-46DA-7D5E9A194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1B3C8-B094-43E6-BF44-60837CD4AC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7773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E7EA2-6FE3-E35F-EDE5-A5904C871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2D7DA-0936-9C4F-89E2-82356C773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E879C-E2BD-C7DE-6421-082C5A07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89B29-1D50-4B0E-8917-B34A836B56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406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C8C99-5EF8-4AEA-AC8A-50BCADC34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12007-DECC-5CB0-DC27-D86407D20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3473E-005D-C3C4-8733-A1FCF7F98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D2A9C-1B15-4E2E-8307-45A33498A6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72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9284C-0543-A3ED-F2F1-6B3DA460A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D7C80-908A-5786-2F60-D395C7CAE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78A0C-A8E2-8C78-A033-70A37882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11FE5-1C43-48FE-A97A-28422D4C39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739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E28175-F393-9B20-D7A8-EE1BED7BE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FDDCF84-F3B7-1324-7B45-F95655EB0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E3D183-1A00-B5D9-EB11-131EC789E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D5847-2A33-47E9-9644-8BD85CA2D5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1338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A5C2BF-C021-9A29-4E83-BD44E682F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8530CAC-BC53-EE83-1901-A281CCFF6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9B7DF4-D32B-7CD7-C205-8B674CBE6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87F07-463D-4798-8C3C-AB10821D56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3039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AF8E3F7-AEFE-B31C-7490-883095F4E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BAEC71B-E1A3-3587-3ADE-051DF657C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EB7A172-D055-B180-38E7-96FDA2792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F9E53-4EAB-41D8-8E48-A78FF1F757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50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95317FD-44CC-DAC9-0374-0C4B77F77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B9B730A-9B7E-1282-95B8-7CCC9ABDA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15893A-5750-6267-197F-89722A855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7B3E5-8E5F-4456-97A8-AD7204F2D2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75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39B9B0-D21B-A511-B8E1-0373D2627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46C0BE-DFC3-37D5-8176-7C8153F7F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38CA94-1A69-6B1E-FC2F-973015CFD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1EDA-8637-4A82-8EC3-624A981334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5915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45573B-7163-E830-8DC3-D039815CA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48EAAF-6586-C242-5E0C-F2FD4D08F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971CEC-F29F-EBDC-3595-766F10134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EFF42-4BF7-4934-AF30-76DF05263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787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FB481A4-87CF-6260-1790-A5EA80F436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9575CC2-F041-7DA9-E58F-B396192013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34691-54D5-1C92-5AAA-C74CC8EC7A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9E5C7-E09B-71DE-C021-358D51A555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4BFE03-3CEC-6EA7-CDE8-3DD6D70FB3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F1A5B0-816A-4AB7-9948-8E538E8426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D5FD28A-73E4-F729-2E7F-83655B7DD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B0653A4-06F1-727B-9162-8A7FA49F6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A0231988-5B22-C737-988C-9EFCBA0751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868" y="1268425"/>
            <a:ext cx="9720263" cy="4321150"/>
          </a:xfrm>
        </p:spPr>
        <p:txBody>
          <a:bodyPr lIns="90488" tIns="44450" rIns="90488" bIns="44450"/>
          <a:lstStyle/>
          <a:p>
            <a:pPr marL="63500" indent="-6350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Verse 1</a:t>
            </a:r>
          </a:p>
          <a:p>
            <a:pPr marL="63500" indent="-6350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Praise to the Lord, the Almighty,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King of creation;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O my soul, praise him, </a:t>
            </a:r>
          </a:p>
          <a:p>
            <a:pPr marL="63500" indent="-6350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for he is thy health and salvation;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All ye who hear,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Brothers and sisters draw near,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Praise him in glad adoration.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2D54584-18FE-3D8F-B30F-2B076E56B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5B449F9-9BB2-A650-B768-BD3980B85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E98B99A4-1B9D-3E8E-D2A3-9C639E9BF8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360" y="1160413"/>
            <a:ext cx="9721279" cy="4537174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Verse 2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Praise to the Lord, who doth prosper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thy work and defend thee;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Surely his goodness and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mercy here daily attend thee;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Ponder anew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What the Almighty can do,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He who with love doth befriend thee.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984F64DE-ED26-D192-CDDC-98292909E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09EC7FFF-AF53-DE53-4C8C-DA744535A7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560" y="1232421"/>
            <a:ext cx="10368880" cy="4393158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3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Praise to the Lord, who, when tempests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their warfare are waging,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Who, when the elements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madly around thee are raging,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 err="1">
                <a:solidFill>
                  <a:srgbClr val="FFFFFF"/>
                </a:solidFill>
              </a:rPr>
              <a:t>Biddeth</a:t>
            </a:r>
            <a:r>
              <a:rPr lang="en-US" altLang="en-US" sz="4000" dirty="0">
                <a:solidFill>
                  <a:srgbClr val="FFFFFF"/>
                </a:solidFill>
              </a:rPr>
              <a:t> them cease,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 err="1">
                <a:solidFill>
                  <a:srgbClr val="FFFFFF"/>
                </a:solidFill>
              </a:rPr>
              <a:t>Turneth</a:t>
            </a:r>
            <a:r>
              <a:rPr lang="en-US" altLang="en-US" sz="4000" dirty="0">
                <a:solidFill>
                  <a:srgbClr val="FFFFFF"/>
                </a:solidFill>
              </a:rPr>
              <a:t> their fury to peace,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Whirlwinds and waters assuaging.</a:t>
            </a:r>
            <a:endParaRPr lang="en-US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EF427D1-470E-F234-BEBA-00C259AEB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32A7939B-6ED2-4BD7-0E42-BF4E88BDE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75298B2B-F9DD-04D6-A8AA-7E22367C88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448" y="1480418"/>
            <a:ext cx="10082213" cy="3897163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4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Praise to the Lord, who,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when darkness of sin is abounding,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Who, when the godless do triumph,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all virtue confounding,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 err="1">
                <a:solidFill>
                  <a:srgbClr val="FFFFFF"/>
                </a:solidFill>
              </a:rPr>
              <a:t>Sheddeth</a:t>
            </a:r>
            <a:r>
              <a:rPr lang="en-US" altLang="en-US" sz="4000" dirty="0">
                <a:solidFill>
                  <a:srgbClr val="FFFFFF"/>
                </a:solidFill>
              </a:rPr>
              <a:t> his light,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 err="1">
                <a:solidFill>
                  <a:srgbClr val="FFFFFF"/>
                </a:solidFill>
              </a:rPr>
              <a:t>Chaseth</a:t>
            </a:r>
            <a:r>
              <a:rPr lang="en-US" altLang="en-US" sz="4000" dirty="0">
                <a:solidFill>
                  <a:srgbClr val="FFFFFF"/>
                </a:solidFill>
              </a:rPr>
              <a:t> the horrors of night,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Saints with his mercy surrounding.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4FB51D6-D900-765A-9B55-BF1DDA166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8EE6FD9C-65B5-6AE6-B593-50AB02CB0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1268" name="Rectangle 5">
            <a:extLst>
              <a:ext uri="{FF2B5EF4-FFF2-40B4-BE49-F238E27FC236}">
                <a16:creationId xmlns:a16="http://schemas.microsoft.com/office/drawing/2014/main" id="{8208CEAC-CBF5-086B-9D34-24D7AB9F80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464" y="1246262"/>
            <a:ext cx="9649072" cy="4365476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Verse 5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Praise to the Lord! 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let all that is in me adore him!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All that hath life and breath, 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come now with praises before him!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Let the amen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Sound from his people again: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Gladly for aye we adore him.</a:t>
            </a:r>
          </a:p>
        </p:txBody>
      </p:sp>
      <p:sp>
        <p:nvSpPr>
          <p:cNvPr id="11269" name="Rectangle 1">
            <a:extLst>
              <a:ext uri="{FF2B5EF4-FFF2-40B4-BE49-F238E27FC236}">
                <a16:creationId xmlns:a16="http://schemas.microsoft.com/office/drawing/2014/main" id="{6EC69F64-D669-7C53-2CB6-74E242115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70230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43073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Catherine Winkworth | Joachim Neander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3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4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288</Words>
  <Application>Microsoft Office PowerPoint</Application>
  <PresentationFormat>Widescreen</PresentationFormat>
  <Paragraphs>31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19.</dc:title>
  <dc:creator>Brian Pratt</dc:creator>
  <cp:lastModifiedBy>Narelle Wheaton</cp:lastModifiedBy>
  <cp:revision>13</cp:revision>
  <dcterms:created xsi:type="dcterms:W3CDTF">1998-09-22T06:35:56Z</dcterms:created>
  <dcterms:modified xsi:type="dcterms:W3CDTF">2023-06-06T06:41:23Z</dcterms:modified>
</cp:coreProperties>
</file>